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61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3818-2DD7-493C-A982-598E50C8BC08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EB72-E137-4192-8A6C-1342BA363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642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3818-2DD7-493C-A982-598E50C8BC08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EB72-E137-4192-8A6C-1342BA363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93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3818-2DD7-493C-A982-598E50C8BC08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EB72-E137-4192-8A6C-1342BA363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320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3818-2DD7-493C-A982-598E50C8BC08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EB72-E137-4192-8A6C-1342BA363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768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3818-2DD7-493C-A982-598E50C8BC08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EB72-E137-4192-8A6C-1342BA363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520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3818-2DD7-493C-A982-598E50C8BC08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EB72-E137-4192-8A6C-1342BA363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894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3818-2DD7-493C-A982-598E50C8BC08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EB72-E137-4192-8A6C-1342BA363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06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3818-2DD7-493C-A982-598E50C8BC08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EB72-E137-4192-8A6C-1342BA363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567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3818-2DD7-493C-A982-598E50C8BC08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EB72-E137-4192-8A6C-1342BA363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64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3818-2DD7-493C-A982-598E50C8BC08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EB72-E137-4192-8A6C-1342BA363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081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3818-2DD7-493C-A982-598E50C8BC08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EB72-E137-4192-8A6C-1342BA363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205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B3818-2DD7-493C-A982-598E50C8BC08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4EB72-E137-4192-8A6C-1342BA363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50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0375" y="1122362"/>
            <a:ext cx="11505063" cy="297196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№16 г. Выборга»</a:t>
            </a:r>
            <a:br>
              <a:rPr lang="ru-RU" sz="27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«Модернизация математического образования на дошкольном уровне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354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4967" y="914400"/>
            <a:ext cx="5667233" cy="5262563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Математическое развитие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—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важнейшая составляющая непрерывного учения человека на протяжении всей его жизни, необходимая для освоения практически всех областей знаний, особенно 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естественно-научных, технических и экономических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6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начальных математических знаний и умений почти невозможно адекватное ориентирование человека в современной повседневной жизн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и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92085453"/>
              </p:ext>
            </p:extLst>
          </p:nvPr>
        </p:nvGraphicFramePr>
        <p:xfrm>
          <a:off x="7228145" y="328812"/>
          <a:ext cx="4686351" cy="6333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DF" r:id="rId3" imgW="0" imgH="0" progId="FoxitReader.Document">
                  <p:embed/>
                </p:oleObj>
              </mc:Choice>
              <mc:Fallback>
                <p:oleObj name="PDF" r:id="rId3" imgW="0" imgH="0" progId="FoxitReader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8145" y="328812"/>
                        <a:ext cx="4686351" cy="63334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0657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0528" y="5336275"/>
            <a:ext cx="11185478" cy="1064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математического мышления закладываются уже в первые годы жизни ребенка в конкретных практических ситуациях.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87" y="201541"/>
            <a:ext cx="3482559" cy="46434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529" y="201542"/>
            <a:ext cx="3482560" cy="46434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667" y="201542"/>
            <a:ext cx="3482560" cy="464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904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32018" y="365125"/>
            <a:ext cx="11145749" cy="1572857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используют различные виды повседневной деятельности ребенка для формирования «способностей-предшественников» математической деятельности (классификации, последовательности, пространственного сознания и  др.) и  элементарных математических представлений.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C:\Users\User\Desktop\ФОТОМАТЕРИАЛЫ\ПРС. Фото. Группы №3, №4, №9\IMG_11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66" y="2251881"/>
            <a:ext cx="5500070" cy="411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644" y="2251881"/>
            <a:ext cx="5493255" cy="411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89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92290" y="365125"/>
            <a:ext cx="3993107" cy="615284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развивает свои математические способности, получая первоначальные представления о формах, размерах, весе окружающих предметов, времени и  пространстве, закономерностях и  структурах.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Испытывая радость от  обращения с  формами, количествами, числами, а также с  пространством и  временем, ребенок незаметно для себя начинает осваивать их математическое содержание.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890" y="255943"/>
            <a:ext cx="3120040" cy="3319771"/>
          </a:xfrm>
        </p:spPr>
      </p:pic>
      <p:pic>
        <p:nvPicPr>
          <p:cNvPr id="2052" name="Picture 4" descr="https://sun9-65.userapi.com/c841638/v841638826/31ebb/bwWe3RnJAX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019" y="1475098"/>
            <a:ext cx="3195016" cy="414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un9-25.userapi.com/c845219/v845219681/fe0b8/o5ELObKtaZ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848" y="3206998"/>
            <a:ext cx="4420764" cy="331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un9-29.userapi.com/c852216/v852216533/ca6b1/3WdRCw1bx9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325" y="117127"/>
            <a:ext cx="4421288" cy="298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031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13899" y="5158853"/>
            <a:ext cx="10836322" cy="11600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мере взросления ребенок учится применять имеющиеся математические знания для решения проблем своей повседневной жизни.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sun9-3.userapi.com/c845216/v845216289/11f6ff/4-ybE4OL7_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463" y="243041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6.userapi.com/c846021/v846021138/12d8bc/h3W-CtaePP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9" y="243041"/>
            <a:ext cx="5185091" cy="388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343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0251" y="4872250"/>
            <a:ext cx="11641540" cy="15012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благодаря освоению математического содержания окружающего мира с самого раннего детства у большинства детей могут быть хорошо развиты предпосылки для успешного учения в  школе и  дальнейшего изучения математики.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sun9-22.userapi.com/c846221/v846221431/58941/9Cb-X11_Z_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260" y="358930"/>
            <a:ext cx="3828285" cy="426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un9-18.userapi.com/c855324/v855324064/1574b/q5OzepphOx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932" y="337103"/>
            <a:ext cx="5533481" cy="428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9250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70</Words>
  <Application>Microsoft Office PowerPoint</Application>
  <PresentationFormat>Широкоэкранный</PresentationFormat>
  <Paragraphs>10</Paragraphs>
  <Slides>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Foxit PDF Document</vt:lpstr>
      <vt:lpstr>  МБДОУ «Детский сад №16 г. Выборга»     «Модернизация математического образования на дошкольном уровне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Win8</dc:creator>
  <cp:lastModifiedBy>Win8</cp:lastModifiedBy>
  <cp:revision>12</cp:revision>
  <dcterms:created xsi:type="dcterms:W3CDTF">2020-02-14T10:59:36Z</dcterms:created>
  <dcterms:modified xsi:type="dcterms:W3CDTF">2020-02-14T14:40:22Z</dcterms:modified>
</cp:coreProperties>
</file>